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808"/>
  </p:normalViewPr>
  <p:slideViewPr>
    <p:cSldViewPr snapToGrid="0" snapToObjects="1">
      <p:cViewPr varScale="1">
        <p:scale>
          <a:sx n="103" d="100"/>
          <a:sy n="103" d="100"/>
        </p:scale>
        <p:origin x="6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B9271-1E47-FB45-BFC5-7D13F9296C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561B2E-711A-8641-AFE2-B0CAD57C9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1D7265-B99A-FD46-BEE7-1F0DA44272DB}"/>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5" name="Espace réservé du pied de page 4">
            <a:extLst>
              <a:ext uri="{FF2B5EF4-FFF2-40B4-BE49-F238E27FC236}">
                <a16:creationId xmlns:a16="http://schemas.microsoft.com/office/drawing/2014/main" id="{019000EF-C5DD-AB48-BF08-BD98C7046E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C74DB7-B4D3-1B4D-B19B-9AB108DBBFE1}"/>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345489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18275-199E-FA4C-9A5C-92DD966EDEA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93B069-64EF-2540-A869-15E6EA943B5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3C3233-780A-114C-B4EF-55FE7E352456}"/>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5" name="Espace réservé du pied de page 4">
            <a:extLst>
              <a:ext uri="{FF2B5EF4-FFF2-40B4-BE49-F238E27FC236}">
                <a16:creationId xmlns:a16="http://schemas.microsoft.com/office/drawing/2014/main" id="{71A9B26E-6DAE-CB43-8E08-8DDCEF9CE5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57721E-BED0-E141-B2B8-BA0137A05A9D}"/>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273458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93EE49-5958-B54D-8544-07DCB2CF241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891D1CE-4331-1143-B4B6-16D9999B0C5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C59928-2C17-9A4E-8B53-9350B7A334E8}"/>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5" name="Espace réservé du pied de page 4">
            <a:extLst>
              <a:ext uri="{FF2B5EF4-FFF2-40B4-BE49-F238E27FC236}">
                <a16:creationId xmlns:a16="http://schemas.microsoft.com/office/drawing/2014/main" id="{FC303CFE-5D25-E74A-A9F9-31F91C8234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80E4A3-B3AA-744A-A3E7-C8F8ADCE0769}"/>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415185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A75E5-E853-A14D-ACD3-C7F4D7B73F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8315C1-B5FD-1249-A25B-5B562E95545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DD8BC3-FF91-E44E-AE9B-9F3B06AD7D33}"/>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5" name="Espace réservé du pied de page 4">
            <a:extLst>
              <a:ext uri="{FF2B5EF4-FFF2-40B4-BE49-F238E27FC236}">
                <a16:creationId xmlns:a16="http://schemas.microsoft.com/office/drawing/2014/main" id="{CF7A83FD-9D4B-434E-B302-1E62468274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B3E4DF-AE4D-944A-A420-DC3D8239A75B}"/>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324481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00B03-58E6-294F-839A-61D87659E7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D71885A-A223-F94A-96EF-933433811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C3ADFE-669B-E04F-9DCA-EED421B790A2}"/>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5" name="Espace réservé du pied de page 4">
            <a:extLst>
              <a:ext uri="{FF2B5EF4-FFF2-40B4-BE49-F238E27FC236}">
                <a16:creationId xmlns:a16="http://schemas.microsoft.com/office/drawing/2014/main" id="{18BF8456-4D74-C34A-A79F-641CA0CDBC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935757-6420-6747-8CD4-A9632E580EF2}"/>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59412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218F2-328C-634B-B2E7-D54BE35981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65AF2F-C813-0440-AEB3-97F4D0BAA4A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05511E2-C7B1-DD44-AC99-9A604E53160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D18A597-49E3-BA43-A661-D6FF7854C2F9}"/>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6" name="Espace réservé du pied de page 5">
            <a:extLst>
              <a:ext uri="{FF2B5EF4-FFF2-40B4-BE49-F238E27FC236}">
                <a16:creationId xmlns:a16="http://schemas.microsoft.com/office/drawing/2014/main" id="{79EAF858-DD70-DD43-B75A-C85AC3299E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2CF4F1-3B8D-634E-BE47-FB1B2BEE6475}"/>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18437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D2F0D-D40A-AB4F-8E31-EE23D488A1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F8654F1-37C7-744D-9CCA-8DCDB56FE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034CA8A-41D2-8649-968B-71BDAB568F0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0C82D22-AF2F-E74C-B579-E2163C620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17ADF6-79E9-5745-8E08-12E7CC7DEE8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93FDCB8-8412-DE40-8673-1E7F637965BE}"/>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8" name="Espace réservé du pied de page 7">
            <a:extLst>
              <a:ext uri="{FF2B5EF4-FFF2-40B4-BE49-F238E27FC236}">
                <a16:creationId xmlns:a16="http://schemas.microsoft.com/office/drawing/2014/main" id="{14D137BD-61F7-4F4F-B8C6-E2EC0CA67B8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B3F0B04-5E7A-464E-BC3E-18CFF31BAC1F}"/>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26234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8818A-1042-2347-AE1D-84793AB517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061AC55-9556-4541-B08C-282EF70DFE97}"/>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4" name="Espace réservé du pied de page 3">
            <a:extLst>
              <a:ext uri="{FF2B5EF4-FFF2-40B4-BE49-F238E27FC236}">
                <a16:creationId xmlns:a16="http://schemas.microsoft.com/office/drawing/2014/main" id="{08912C15-4D37-A847-B571-C412BFE921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BBC6750-00DF-4B43-BFD4-5BF0F77D7D5E}"/>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101826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3076CE-559F-CB47-8AFE-8E772CE4D885}"/>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3" name="Espace réservé du pied de page 2">
            <a:extLst>
              <a:ext uri="{FF2B5EF4-FFF2-40B4-BE49-F238E27FC236}">
                <a16:creationId xmlns:a16="http://schemas.microsoft.com/office/drawing/2014/main" id="{850741C6-ED40-A245-B473-C842BAAA0AF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56FC1B7-DBBB-7346-AD99-88995AE56E4F}"/>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253738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6AFCFE-DCC8-4240-A9CC-74C70D2FF0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6BDF34A-E587-AB40-8F60-CC9346610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51F66D9-5050-CF47-8D74-9F7842013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85BC4D-6B4E-C54E-881E-06BAEB847623}"/>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6" name="Espace réservé du pied de page 5">
            <a:extLst>
              <a:ext uri="{FF2B5EF4-FFF2-40B4-BE49-F238E27FC236}">
                <a16:creationId xmlns:a16="http://schemas.microsoft.com/office/drawing/2014/main" id="{7B697D19-3DDD-1B4B-9D17-DA6B49FC6C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BDD217-0BCA-574A-91E4-0CE927472774}"/>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35570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5E181-C159-9746-A20C-38BA40A2E0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0ABDD9E-3989-0545-A632-CB40C541D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751E054-2C0E-9E4A-84AE-FDDCA43BD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A42F50-8EDC-FF40-AA50-45DAD104FAF8}"/>
              </a:ext>
            </a:extLst>
          </p:cNvPr>
          <p:cNvSpPr>
            <a:spLocks noGrp="1"/>
          </p:cNvSpPr>
          <p:nvPr>
            <p:ph type="dt" sz="half" idx="10"/>
          </p:nvPr>
        </p:nvSpPr>
        <p:spPr/>
        <p:txBody>
          <a:bodyPr/>
          <a:lstStyle/>
          <a:p>
            <a:fld id="{95F4579C-E543-6445-95BF-4C4C0F3CD731}" type="datetimeFigureOut">
              <a:rPr lang="fr-FR" smtClean="0"/>
              <a:t>05/11/2020</a:t>
            </a:fld>
            <a:endParaRPr lang="fr-FR"/>
          </a:p>
        </p:txBody>
      </p:sp>
      <p:sp>
        <p:nvSpPr>
          <p:cNvPr id="6" name="Espace réservé du pied de page 5">
            <a:extLst>
              <a:ext uri="{FF2B5EF4-FFF2-40B4-BE49-F238E27FC236}">
                <a16:creationId xmlns:a16="http://schemas.microsoft.com/office/drawing/2014/main" id="{FA32353E-AC69-1543-A8FF-69148FC106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6127447-5C9C-E143-BA59-F077FB92D5FE}"/>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17443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29E7135-2BE9-CE40-9808-6B7C0F730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BE9C2B9-C8B1-8346-B244-667594A4A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808645-DA9B-7F42-BC49-2192C488C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4579C-E543-6445-95BF-4C4C0F3CD731}" type="datetimeFigureOut">
              <a:rPr lang="fr-FR" smtClean="0"/>
              <a:t>05/11/2020</a:t>
            </a:fld>
            <a:endParaRPr lang="fr-FR"/>
          </a:p>
        </p:txBody>
      </p:sp>
      <p:sp>
        <p:nvSpPr>
          <p:cNvPr id="5" name="Espace réservé du pied de page 4">
            <a:extLst>
              <a:ext uri="{FF2B5EF4-FFF2-40B4-BE49-F238E27FC236}">
                <a16:creationId xmlns:a16="http://schemas.microsoft.com/office/drawing/2014/main" id="{7A83E9D7-83BC-8141-95D4-6FA838358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CDDE7C-EF77-694A-B274-BE53ADB3CA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809E5-FBE5-B540-BAB1-A25523B72B90}" type="slidenum">
              <a:rPr lang="fr-FR" smtClean="0"/>
              <a:t>‹N°›</a:t>
            </a:fld>
            <a:endParaRPr lang="fr-FR"/>
          </a:p>
        </p:txBody>
      </p:sp>
    </p:spTree>
    <p:extLst>
      <p:ext uri="{BB962C8B-B14F-4D97-AF65-F5344CB8AC3E}">
        <p14:creationId xmlns:p14="http://schemas.microsoft.com/office/powerpoint/2010/main" val="1689701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dessin&#10;&#10;Description générée automatiquement">
            <a:extLst>
              <a:ext uri="{FF2B5EF4-FFF2-40B4-BE49-F238E27FC236}">
                <a16:creationId xmlns:a16="http://schemas.microsoft.com/office/drawing/2014/main" id="{0FE6A4B6-5EB4-CB40-9876-EBAAE0D63D30}"/>
              </a:ext>
            </a:extLst>
          </p:cNvPr>
          <p:cNvPicPr>
            <a:picLocks noChangeAspect="1"/>
          </p:cNvPicPr>
          <p:nvPr/>
        </p:nvPicPr>
        <p:blipFill rotWithShape="1">
          <a:blip r:embed="rId2">
            <a:alphaModFix amt="50000"/>
          </a:blip>
          <a:srcRect t="2042" b="12731"/>
          <a:stretch/>
        </p:blipFill>
        <p:spPr>
          <a:xfrm>
            <a:off x="20" y="1"/>
            <a:ext cx="12191980" cy="6857999"/>
          </a:xfrm>
          <a:prstGeom prst="rect">
            <a:avLst/>
          </a:prstGeom>
        </p:spPr>
      </p:pic>
      <p:sp>
        <p:nvSpPr>
          <p:cNvPr id="2" name="Titre 1">
            <a:extLst>
              <a:ext uri="{FF2B5EF4-FFF2-40B4-BE49-F238E27FC236}">
                <a16:creationId xmlns:a16="http://schemas.microsoft.com/office/drawing/2014/main" id="{2139A8A6-5497-8043-9DA6-C87F1B22971D}"/>
              </a:ext>
            </a:extLst>
          </p:cNvPr>
          <p:cNvSpPr>
            <a:spLocks noGrp="1"/>
          </p:cNvSpPr>
          <p:nvPr>
            <p:ph type="ctrTitle"/>
          </p:nvPr>
        </p:nvSpPr>
        <p:spPr>
          <a:xfrm>
            <a:off x="1524000" y="1122362"/>
            <a:ext cx="9144000" cy="2900518"/>
          </a:xfrm>
        </p:spPr>
        <p:txBody>
          <a:bodyPr>
            <a:normAutofit/>
          </a:bodyPr>
          <a:lstStyle/>
          <a:p>
            <a:r>
              <a:rPr lang="fr-FR" dirty="0"/>
              <a:t>MA SÉANCE DE BABY ATHLÉ À LA MAISON </a:t>
            </a:r>
          </a:p>
        </p:txBody>
      </p:sp>
      <p:sp>
        <p:nvSpPr>
          <p:cNvPr id="3" name="Sous-titre 2">
            <a:extLst>
              <a:ext uri="{FF2B5EF4-FFF2-40B4-BE49-F238E27FC236}">
                <a16:creationId xmlns:a16="http://schemas.microsoft.com/office/drawing/2014/main" id="{2855DE98-A016-A14E-8981-733397B7912D}"/>
              </a:ext>
            </a:extLst>
          </p:cNvPr>
          <p:cNvSpPr>
            <a:spLocks noGrp="1"/>
          </p:cNvSpPr>
          <p:nvPr>
            <p:ph type="subTitle" idx="1"/>
          </p:nvPr>
        </p:nvSpPr>
        <p:spPr>
          <a:xfrm>
            <a:off x="1524000" y="4159404"/>
            <a:ext cx="9144000" cy="1098395"/>
          </a:xfrm>
        </p:spPr>
        <p:txBody>
          <a:bodyPr>
            <a:normAutofit/>
          </a:bodyPr>
          <a:lstStyle/>
          <a:p>
            <a:r>
              <a:rPr lang="fr-FR" dirty="0">
                <a:solidFill>
                  <a:srgbClr val="FFFFFF"/>
                </a:solidFill>
              </a:rPr>
              <a:t>SÉANCE 1 </a:t>
            </a:r>
          </a:p>
        </p:txBody>
      </p:sp>
    </p:spTree>
    <p:extLst>
      <p:ext uri="{BB962C8B-B14F-4D97-AF65-F5344CB8AC3E}">
        <p14:creationId xmlns:p14="http://schemas.microsoft.com/office/powerpoint/2010/main" val="22680396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E86EC4-8898-4E4C-A14C-BED7B26ED652}"/>
              </a:ext>
            </a:extLst>
          </p:cNvPr>
          <p:cNvSpPr>
            <a:spLocks noGrp="1"/>
          </p:cNvSpPr>
          <p:nvPr>
            <p:ph type="title"/>
          </p:nvPr>
        </p:nvSpPr>
        <p:spPr>
          <a:xfrm>
            <a:off x="793662" y="386930"/>
            <a:ext cx="10066122" cy="1298448"/>
          </a:xfrm>
        </p:spPr>
        <p:txBody>
          <a:bodyPr anchor="b">
            <a:normAutofit/>
          </a:bodyPr>
          <a:lstStyle/>
          <a:p>
            <a:r>
              <a:rPr lang="fr-FR" dirty="0"/>
              <a:t>Maintenant que je suis bien échauffé je dois faire 4 exercices avec Maman ou Papa </a:t>
            </a:r>
          </a:p>
        </p:txBody>
      </p:sp>
      <p:sp>
        <p:nvSpPr>
          <p:cNvPr id="27" name="Rectangle 2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A72905E-AF15-5940-BF20-CF231EA1E7F9}"/>
              </a:ext>
            </a:extLst>
          </p:cNvPr>
          <p:cNvSpPr>
            <a:spLocks noGrp="1"/>
          </p:cNvSpPr>
          <p:nvPr>
            <p:ph idx="1"/>
          </p:nvPr>
        </p:nvSpPr>
        <p:spPr>
          <a:xfrm>
            <a:off x="793660" y="2599509"/>
            <a:ext cx="4160725" cy="3598989"/>
          </a:xfrm>
        </p:spPr>
        <p:txBody>
          <a:bodyPr anchor="ctr">
            <a:normAutofit fontScale="92500" lnSpcReduction="10000"/>
          </a:bodyPr>
          <a:lstStyle/>
          <a:p>
            <a:pPr marL="0" indent="0">
              <a:buNone/>
            </a:pPr>
            <a:r>
              <a:rPr lang="fr-FR" sz="3600" dirty="0"/>
              <a:t>1</a:t>
            </a:r>
            <a:r>
              <a:rPr lang="fr-FR" sz="3600" baseline="30000" dirty="0"/>
              <a:t>er</a:t>
            </a:r>
            <a:r>
              <a:rPr lang="fr-FR" sz="3600" dirty="0"/>
              <a:t> exercice: </a:t>
            </a:r>
          </a:p>
          <a:p>
            <a:pPr marL="0" indent="0">
              <a:buNone/>
            </a:pPr>
            <a:r>
              <a:rPr lang="fr-FR" sz="3600" dirty="0"/>
              <a:t>Je dois faire rouler une petite balle en plastique ou en mousse dans un tas de bouteille en plastique vide placé devant moi. LE But Tout casser !</a:t>
            </a:r>
          </a:p>
          <a:p>
            <a:endParaRPr lang="fr-FR" sz="3600" dirty="0"/>
          </a:p>
          <a:p>
            <a:endParaRPr lang="fr-FR" sz="2000" dirty="0"/>
          </a:p>
        </p:txBody>
      </p:sp>
      <p:pic>
        <p:nvPicPr>
          <p:cNvPr id="7" name="Image 6" descr="Une image contenant petit, assis, boule&#10;&#10;Description générée automatiquement">
            <a:extLst>
              <a:ext uri="{FF2B5EF4-FFF2-40B4-BE49-F238E27FC236}">
                <a16:creationId xmlns:a16="http://schemas.microsoft.com/office/drawing/2014/main" id="{2ABC6B14-70CD-C24D-9203-16BF669207EA}"/>
              </a:ext>
            </a:extLst>
          </p:cNvPr>
          <p:cNvPicPr>
            <a:picLocks noChangeAspect="1"/>
          </p:cNvPicPr>
          <p:nvPr/>
        </p:nvPicPr>
        <p:blipFill rotWithShape="1">
          <a:blip r:embed="rId2"/>
          <a:srcRect l="5947" r="18716" b="-2"/>
          <a:stretch/>
        </p:blipFill>
        <p:spPr>
          <a:xfrm>
            <a:off x="5418759" y="2559047"/>
            <a:ext cx="2741805" cy="3639451"/>
          </a:xfrm>
          <a:prstGeom prst="rect">
            <a:avLst/>
          </a:prstGeom>
        </p:spPr>
      </p:pic>
      <p:pic>
        <p:nvPicPr>
          <p:cNvPr id="5" name="Image 4" descr="Une image contenant bouteille, intérieur, table, tasse&#10;&#10;Description générée automatiquement">
            <a:extLst>
              <a:ext uri="{FF2B5EF4-FFF2-40B4-BE49-F238E27FC236}">
                <a16:creationId xmlns:a16="http://schemas.microsoft.com/office/drawing/2014/main" id="{37B2979D-A65C-BD40-AB35-3FBB9A7D98D0}"/>
              </a:ext>
            </a:extLst>
          </p:cNvPr>
          <p:cNvPicPr>
            <a:picLocks noChangeAspect="1"/>
          </p:cNvPicPr>
          <p:nvPr/>
        </p:nvPicPr>
        <p:blipFill rotWithShape="1">
          <a:blip r:embed="rId3"/>
          <a:srcRect l="14315" r="10302" b="4"/>
          <a:stretch/>
        </p:blipFill>
        <p:spPr>
          <a:xfrm>
            <a:off x="8412616" y="2559047"/>
            <a:ext cx="2743620" cy="3639451"/>
          </a:xfrm>
          <a:prstGeom prst="rect">
            <a:avLst/>
          </a:prstGeom>
        </p:spPr>
      </p:pic>
      <p:sp>
        <p:nvSpPr>
          <p:cNvPr id="31" name="Rectangle 3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4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E92A869-8AE7-3E44-B96A-A45C46872266}"/>
              </a:ext>
            </a:extLst>
          </p:cNvPr>
          <p:cNvSpPr>
            <a:spLocks noGrp="1"/>
          </p:cNvSpPr>
          <p:nvPr>
            <p:ph type="title"/>
          </p:nvPr>
        </p:nvSpPr>
        <p:spPr>
          <a:xfrm>
            <a:off x="589560" y="856180"/>
            <a:ext cx="4560584" cy="1128068"/>
          </a:xfrm>
        </p:spPr>
        <p:txBody>
          <a:bodyPr anchor="ctr">
            <a:normAutofit/>
          </a:bodyPr>
          <a:lstStyle/>
          <a:p>
            <a:r>
              <a:rPr lang="fr-FR" sz="3700"/>
              <a:t>2ème exercice: Équilibre sur 1 pied </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AF83C23-B66F-A743-B72A-21BF49B455E1}"/>
              </a:ext>
            </a:extLst>
          </p:cNvPr>
          <p:cNvSpPr>
            <a:spLocks noGrp="1"/>
          </p:cNvSpPr>
          <p:nvPr>
            <p:ph idx="1"/>
          </p:nvPr>
        </p:nvSpPr>
        <p:spPr>
          <a:xfrm>
            <a:off x="590719" y="2330505"/>
            <a:ext cx="4559425" cy="3979585"/>
          </a:xfrm>
        </p:spPr>
        <p:txBody>
          <a:bodyPr anchor="ctr">
            <a:normAutofit lnSpcReduction="10000"/>
          </a:bodyPr>
          <a:lstStyle/>
          <a:p>
            <a:pPr marL="0" indent="0">
              <a:buNone/>
            </a:pPr>
            <a:r>
              <a:rPr lang="fr-FR" sz="3200" dirty="0"/>
              <a:t>Pour la première étape il me faut beaucoup de concentration, je dois me mettre sur un pied et tenir sans tomber pendant que Maman ou Papa compte combien de temps je reste. Ensuite, changer de pied.</a:t>
            </a:r>
          </a:p>
          <a:p>
            <a:endParaRPr lang="fr-FR" sz="2000" dirty="0"/>
          </a:p>
          <a:p>
            <a:endParaRPr lang="fr-FR" sz="20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intérieur, enfant, jeune, football&#10;&#10;Description générée automatiquement">
            <a:extLst>
              <a:ext uri="{FF2B5EF4-FFF2-40B4-BE49-F238E27FC236}">
                <a16:creationId xmlns:a16="http://schemas.microsoft.com/office/drawing/2014/main" id="{F41B459D-BCAE-4F4C-BFFC-E3B59B7C9685}"/>
              </a:ext>
            </a:extLst>
          </p:cNvPr>
          <p:cNvPicPr>
            <a:picLocks noChangeAspect="1"/>
          </p:cNvPicPr>
          <p:nvPr/>
        </p:nvPicPr>
        <p:blipFill rotWithShape="1">
          <a:blip r:embed="rId2"/>
          <a:srcRect t="11601" r="1" b="11576"/>
          <a:stretch/>
        </p:blipFill>
        <p:spPr>
          <a:xfrm>
            <a:off x="5977788" y="799352"/>
            <a:ext cx="5425410" cy="5259296"/>
          </a:xfrm>
          <a:prstGeom prst="rect">
            <a:avLst/>
          </a:prstGeom>
        </p:spPr>
      </p:pic>
    </p:spTree>
    <p:extLst>
      <p:ext uri="{BB962C8B-B14F-4D97-AF65-F5344CB8AC3E}">
        <p14:creationId xmlns:p14="http://schemas.microsoft.com/office/powerpoint/2010/main" val="165132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FB22AFF-C1B7-2848-9F2B-3AF3766A2CF2}"/>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dirty="0"/>
              <a:t>2ème </a:t>
            </a:r>
            <a:r>
              <a:rPr lang="en-US" sz="5400" dirty="0" err="1"/>
              <a:t>étape</a:t>
            </a:r>
            <a:r>
              <a:rPr lang="en-US" sz="5400" dirty="0"/>
              <a:t>: Les </a:t>
            </a:r>
            <a:r>
              <a:rPr lang="en-US" sz="5400" dirty="0" err="1"/>
              <a:t>yeux</a:t>
            </a:r>
            <a:r>
              <a:rPr lang="en-US" sz="5400" dirty="0"/>
              <a:t> </a:t>
            </a:r>
            <a:r>
              <a:rPr lang="en-US" sz="5400" dirty="0" err="1"/>
              <a:t>fermés</a:t>
            </a:r>
            <a:endParaRPr lang="en-US" sz="5400" dirty="0"/>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personne, femme, intérieur, jeune&#10;&#10;Description générée automatiquement">
            <a:extLst>
              <a:ext uri="{FF2B5EF4-FFF2-40B4-BE49-F238E27FC236}">
                <a16:creationId xmlns:a16="http://schemas.microsoft.com/office/drawing/2014/main" id="{30268830-7143-984B-9D67-9A88A0A85BB1}"/>
              </a:ext>
            </a:extLst>
          </p:cNvPr>
          <p:cNvPicPr>
            <a:picLocks noGrp="1" noChangeAspect="1"/>
          </p:cNvPicPr>
          <p:nvPr>
            <p:ph idx="1"/>
          </p:nvPr>
        </p:nvPicPr>
        <p:blipFill rotWithShape="1">
          <a:blip r:embed="rId2"/>
          <a:srcRect l="17489" r="14986" b="-3"/>
          <a:stretch/>
        </p:blipFill>
        <p:spPr>
          <a:xfrm>
            <a:off x="733507" y="666728"/>
            <a:ext cx="5536001" cy="5465791"/>
          </a:xfrm>
          <a:prstGeom prst="rect">
            <a:avLst/>
          </a:prstGeom>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78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9E93DA-BA0C-4FFD-8859-C0D19FF5C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8046BF-76DC-0E4F-9645-25BD52A7DD77}"/>
              </a:ext>
            </a:extLst>
          </p:cNvPr>
          <p:cNvSpPr>
            <a:spLocks noGrp="1"/>
          </p:cNvSpPr>
          <p:nvPr>
            <p:ph type="title"/>
          </p:nvPr>
        </p:nvSpPr>
        <p:spPr>
          <a:xfrm>
            <a:off x="7331384" y="679731"/>
            <a:ext cx="4171994" cy="3736540"/>
          </a:xfrm>
        </p:spPr>
        <p:txBody>
          <a:bodyPr vert="horz" lIns="91440" tIns="45720" rIns="91440" bIns="45720" rtlCol="0" anchor="b">
            <a:normAutofit fontScale="90000"/>
          </a:bodyPr>
          <a:lstStyle/>
          <a:p>
            <a:r>
              <a:rPr lang="en-US" sz="6000" dirty="0"/>
              <a:t>3</a:t>
            </a:r>
            <a:r>
              <a:rPr lang="en-US" sz="6000" baseline="30000" dirty="0"/>
              <a:t>ème</a:t>
            </a:r>
            <a:r>
              <a:rPr lang="en-US" sz="6000" dirty="0"/>
              <a:t> </a:t>
            </a:r>
            <a:r>
              <a:rPr lang="en-US" sz="6000" dirty="0" err="1"/>
              <a:t>étape</a:t>
            </a:r>
            <a:r>
              <a:rPr lang="en-US" sz="6000" dirty="0"/>
              <a:t>: je </a:t>
            </a:r>
            <a:r>
              <a:rPr lang="en-US" sz="6000" dirty="0" err="1"/>
              <a:t>mets</a:t>
            </a:r>
            <a:r>
              <a:rPr lang="en-US" sz="6000" dirty="0"/>
              <a:t> un </a:t>
            </a:r>
            <a:r>
              <a:rPr lang="en-US" sz="6000" dirty="0" err="1"/>
              <a:t>coussin</a:t>
            </a:r>
            <a:r>
              <a:rPr lang="en-US" sz="6000" dirty="0"/>
              <a:t> sous mon pied/changer de pied</a:t>
            </a:r>
          </a:p>
        </p:txBody>
      </p:sp>
      <p:grpSp>
        <p:nvGrpSpPr>
          <p:cNvPr id="1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personne, intérieur, assis, alimentation&#10;&#10;Description générée automatiquement">
            <a:extLst>
              <a:ext uri="{FF2B5EF4-FFF2-40B4-BE49-F238E27FC236}">
                <a16:creationId xmlns:a16="http://schemas.microsoft.com/office/drawing/2014/main" id="{84786BBB-8E95-B44F-A6E4-9403B171E2CD}"/>
              </a:ext>
            </a:extLst>
          </p:cNvPr>
          <p:cNvPicPr>
            <a:picLocks noGrp="1" noChangeAspect="1"/>
          </p:cNvPicPr>
          <p:nvPr>
            <p:ph idx="1"/>
          </p:nvPr>
        </p:nvPicPr>
        <p:blipFill rotWithShape="1">
          <a:blip r:embed="rId2"/>
          <a:srcRect l="10991" r="13690" b="-1"/>
          <a:stretch/>
        </p:blipFill>
        <p:spPr>
          <a:xfrm rot="5400000">
            <a:off x="930660" y="568055"/>
            <a:ext cx="5632704" cy="5608830"/>
          </a:xfrm>
          <a:prstGeom prst="rect">
            <a:avLst/>
          </a:prstGeom>
        </p:spPr>
      </p:pic>
    </p:spTree>
    <p:extLst>
      <p:ext uri="{BB962C8B-B14F-4D97-AF65-F5344CB8AC3E}">
        <p14:creationId xmlns:p14="http://schemas.microsoft.com/office/powerpoint/2010/main" val="24718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E734BF-D699-9845-BE9A-5ABF2041E3C4}"/>
              </a:ext>
            </a:extLst>
          </p:cNvPr>
          <p:cNvSpPr>
            <a:spLocks noGrp="1"/>
          </p:cNvSpPr>
          <p:nvPr>
            <p:ph type="title"/>
          </p:nvPr>
        </p:nvSpPr>
        <p:spPr>
          <a:xfrm>
            <a:off x="7331383" y="1651425"/>
            <a:ext cx="4171994" cy="3932729"/>
          </a:xfrm>
        </p:spPr>
        <p:txBody>
          <a:bodyPr vert="horz" lIns="91440" tIns="45720" rIns="91440" bIns="45720" rtlCol="0" anchor="b">
            <a:normAutofit fontScale="90000"/>
          </a:bodyPr>
          <a:lstStyle/>
          <a:p>
            <a:r>
              <a:rPr lang="en-US" sz="5600" dirty="0" err="1"/>
              <a:t>Exercice</a:t>
            </a:r>
            <a:r>
              <a:rPr lang="en-US" sz="5600" dirty="0"/>
              <a:t> </a:t>
            </a:r>
            <a:r>
              <a:rPr lang="en-US" sz="5600" dirty="0" err="1"/>
              <a:t>numéro</a:t>
            </a:r>
            <a:r>
              <a:rPr lang="en-US" sz="5600" dirty="0"/>
              <a:t> 3: </a:t>
            </a:r>
            <a:r>
              <a:rPr lang="en-US" sz="5600" dirty="0" err="1"/>
              <a:t>Éléphant</a:t>
            </a:r>
            <a:r>
              <a:rPr lang="en-US" sz="5600" dirty="0"/>
              <a:t> </a:t>
            </a:r>
            <a:r>
              <a:rPr lang="en-US" sz="5600" dirty="0" err="1"/>
              <a:t>en</a:t>
            </a:r>
            <a:r>
              <a:rPr lang="en-US" sz="5600" dirty="0"/>
              <a:t> </a:t>
            </a:r>
            <a:r>
              <a:rPr lang="en-US" sz="5600" dirty="0" err="1"/>
              <a:t>marche</a:t>
            </a:r>
            <a:r>
              <a:rPr lang="en-US" sz="5600" dirty="0"/>
              <a:t> </a:t>
            </a:r>
            <a:r>
              <a:rPr lang="en-US" sz="5600" dirty="0" err="1"/>
              <a:t>arrière</a:t>
            </a:r>
            <a:r>
              <a:rPr lang="en-US" sz="5600" dirty="0"/>
              <a:t> sous les jambes de </a:t>
            </a:r>
            <a:r>
              <a:rPr lang="en-US" sz="5600" dirty="0" err="1"/>
              <a:t>Maman</a:t>
            </a:r>
            <a:r>
              <a:rPr lang="en-US" sz="5600" dirty="0"/>
              <a:t> </a:t>
            </a:r>
            <a:r>
              <a:rPr lang="en-US" sz="5600" dirty="0" err="1"/>
              <a:t>ou</a:t>
            </a:r>
            <a:r>
              <a:rPr lang="en-US" sz="5600" dirty="0"/>
              <a:t> Papa</a:t>
            </a:r>
          </a:p>
        </p:txBody>
      </p:sp>
      <p:grpSp>
        <p:nvGrpSpPr>
          <p:cNvPr id="1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fenêtre, personne, jeune, femme&#10;&#10;Description générée automatiquement">
            <a:extLst>
              <a:ext uri="{FF2B5EF4-FFF2-40B4-BE49-F238E27FC236}">
                <a16:creationId xmlns:a16="http://schemas.microsoft.com/office/drawing/2014/main" id="{F018EC4A-6EAB-F345-8942-070143A1B110}"/>
              </a:ext>
            </a:extLst>
          </p:cNvPr>
          <p:cNvPicPr>
            <a:picLocks noGrp="1" noChangeAspect="1"/>
          </p:cNvPicPr>
          <p:nvPr>
            <p:ph idx="1"/>
          </p:nvPr>
        </p:nvPicPr>
        <p:blipFill rotWithShape="1">
          <a:blip r:embed="rId2"/>
          <a:srcRect l="19063" r="6256" b="-2"/>
          <a:stretch/>
        </p:blipFill>
        <p:spPr>
          <a:xfrm>
            <a:off x="942597" y="612553"/>
            <a:ext cx="5608830" cy="5632894"/>
          </a:xfrm>
          <a:prstGeom prst="rect">
            <a:avLst/>
          </a:prstGeom>
        </p:spPr>
      </p:pic>
    </p:spTree>
    <p:extLst>
      <p:ext uri="{BB962C8B-B14F-4D97-AF65-F5344CB8AC3E}">
        <p14:creationId xmlns:p14="http://schemas.microsoft.com/office/powerpoint/2010/main" val="307618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9791FD5-B0DF-D344-B4EE-E47DD6215F63}"/>
              </a:ext>
            </a:extLst>
          </p:cNvPr>
          <p:cNvSpPr>
            <a:spLocks noGrp="1"/>
          </p:cNvSpPr>
          <p:nvPr>
            <p:ph type="title"/>
          </p:nvPr>
        </p:nvSpPr>
        <p:spPr>
          <a:xfrm>
            <a:off x="589560" y="856180"/>
            <a:ext cx="4560584" cy="1128068"/>
          </a:xfrm>
        </p:spPr>
        <p:txBody>
          <a:bodyPr anchor="ctr">
            <a:normAutofit/>
          </a:bodyPr>
          <a:lstStyle/>
          <a:p>
            <a:r>
              <a:rPr lang="fr-FR" sz="3700" dirty="0"/>
              <a:t>Exercice numéro 4: Lancer de coussin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57A5423-995D-5340-ABF5-282D09E33700}"/>
              </a:ext>
            </a:extLst>
          </p:cNvPr>
          <p:cNvSpPr>
            <a:spLocks noGrp="1"/>
          </p:cNvSpPr>
          <p:nvPr>
            <p:ph idx="1"/>
          </p:nvPr>
        </p:nvSpPr>
        <p:spPr>
          <a:xfrm>
            <a:off x="590719" y="2330505"/>
            <a:ext cx="4559425" cy="3979585"/>
          </a:xfrm>
        </p:spPr>
        <p:txBody>
          <a:bodyPr anchor="ctr">
            <a:noAutofit/>
          </a:bodyPr>
          <a:lstStyle/>
          <a:p>
            <a:pPr marL="0" indent="0">
              <a:buNone/>
            </a:pPr>
            <a:r>
              <a:rPr lang="fr-FR" sz="3600" dirty="0"/>
              <a:t>Je place un coussin sous mes genoux et je dois lancer un ballon ou un autre coussin bras tendus au dessus de ma tête le plus loin possible dans les zones que Maman ou Papa auront faites.</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E6224AE8-1C2E-AC47-836A-6CD0224579BF}"/>
              </a:ext>
            </a:extLst>
          </p:cNvPr>
          <p:cNvPicPr>
            <a:picLocks noChangeAspect="1"/>
          </p:cNvPicPr>
          <p:nvPr/>
        </p:nvPicPr>
        <p:blipFill rotWithShape="1">
          <a:blip r:embed="rId2"/>
          <a:srcRect r="18127" b="-2"/>
          <a:stretch/>
        </p:blipFill>
        <p:spPr>
          <a:xfrm>
            <a:off x="5977788" y="799352"/>
            <a:ext cx="5425410" cy="5259296"/>
          </a:xfrm>
          <a:prstGeom prst="rect">
            <a:avLst/>
          </a:prstGeom>
        </p:spPr>
      </p:pic>
    </p:spTree>
    <p:extLst>
      <p:ext uri="{BB962C8B-B14F-4D97-AF65-F5344CB8AC3E}">
        <p14:creationId xmlns:p14="http://schemas.microsoft.com/office/powerpoint/2010/main" val="74134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95AB78B-C593-FF45-AAFB-0C6F75B114E2}"/>
              </a:ext>
            </a:extLst>
          </p:cNvPr>
          <p:cNvSpPr>
            <a:spLocks noGrp="1"/>
          </p:cNvSpPr>
          <p:nvPr>
            <p:ph type="title"/>
          </p:nvPr>
        </p:nvSpPr>
        <p:spPr>
          <a:xfrm>
            <a:off x="589560" y="856180"/>
            <a:ext cx="4560584" cy="1128068"/>
          </a:xfrm>
        </p:spPr>
        <p:txBody>
          <a:bodyPr anchor="ctr">
            <a:normAutofit/>
          </a:bodyPr>
          <a:lstStyle/>
          <a:p>
            <a:r>
              <a:rPr lang="fr-FR" sz="4000"/>
              <a:t>Les étirements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0F1F3FA-7871-F140-A809-FD63B11A2D17}"/>
              </a:ext>
            </a:extLst>
          </p:cNvPr>
          <p:cNvSpPr>
            <a:spLocks noGrp="1"/>
          </p:cNvSpPr>
          <p:nvPr>
            <p:ph idx="1"/>
          </p:nvPr>
        </p:nvSpPr>
        <p:spPr>
          <a:xfrm>
            <a:off x="590719" y="2330505"/>
            <a:ext cx="4559425" cy="3979585"/>
          </a:xfrm>
        </p:spPr>
        <p:txBody>
          <a:bodyPr anchor="ctr">
            <a:noAutofit/>
          </a:bodyPr>
          <a:lstStyle/>
          <a:p>
            <a:pPr marL="0" indent="0">
              <a:buNone/>
            </a:pPr>
            <a:r>
              <a:rPr lang="fr-FR" sz="3200" dirty="0"/>
              <a:t>Jambes tendues tu viens toucher ton pied droit avec ta main droite. L’autre main est  vers le plafond. Tu inspires par le nez et tu souffles par la bouche. Tu changes de côté. Papa ou Maman peut faire l’exercice avec toi.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chien, intérieur, pose, plage&#10;&#10;Description générée automatiquement">
            <a:extLst>
              <a:ext uri="{FF2B5EF4-FFF2-40B4-BE49-F238E27FC236}">
                <a16:creationId xmlns:a16="http://schemas.microsoft.com/office/drawing/2014/main" id="{883EB01E-E8BA-654F-B1F0-CE1D636D4886}"/>
              </a:ext>
            </a:extLst>
          </p:cNvPr>
          <p:cNvPicPr>
            <a:picLocks noChangeAspect="1"/>
          </p:cNvPicPr>
          <p:nvPr/>
        </p:nvPicPr>
        <p:blipFill rotWithShape="1">
          <a:blip r:embed="rId2"/>
          <a:srcRect l="19214" r="11929" b="1"/>
          <a:stretch/>
        </p:blipFill>
        <p:spPr>
          <a:xfrm>
            <a:off x="5977788" y="799352"/>
            <a:ext cx="5425410" cy="5259296"/>
          </a:xfrm>
          <a:prstGeom prst="rect">
            <a:avLst/>
          </a:prstGeom>
        </p:spPr>
      </p:pic>
    </p:spTree>
    <p:extLst>
      <p:ext uri="{BB962C8B-B14F-4D97-AF65-F5344CB8AC3E}">
        <p14:creationId xmlns:p14="http://schemas.microsoft.com/office/powerpoint/2010/main" val="53915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85058-97F8-4345-91C1-BEB17D158DF5}"/>
              </a:ext>
            </a:extLst>
          </p:cNvPr>
          <p:cNvSpPr>
            <a:spLocks noGrp="1"/>
          </p:cNvSpPr>
          <p:nvPr>
            <p:ph type="title"/>
          </p:nvPr>
        </p:nvSpPr>
        <p:spPr/>
        <p:txBody>
          <a:bodyPr/>
          <a:lstStyle/>
          <a:p>
            <a:pPr algn="ctr"/>
            <a:r>
              <a:rPr lang="fr-FR" dirty="0">
                <a:solidFill>
                  <a:srgbClr val="FFFF00"/>
                </a:solidFill>
              </a:rPr>
              <a:t>Allonge toi sur le dos et bascule tes pieds derrière ta tête </a:t>
            </a:r>
          </a:p>
        </p:txBody>
      </p:sp>
      <p:pic>
        <p:nvPicPr>
          <p:cNvPr id="5" name="Espace réservé du contenu 4" descr="Une image contenant dessin&#10;&#10;Description générée automatiquement">
            <a:extLst>
              <a:ext uri="{FF2B5EF4-FFF2-40B4-BE49-F238E27FC236}">
                <a16:creationId xmlns:a16="http://schemas.microsoft.com/office/drawing/2014/main" id="{687B9BC5-07AB-3C47-988F-0A7AFF3DFD52}"/>
              </a:ext>
            </a:extLst>
          </p:cNvPr>
          <p:cNvPicPr>
            <a:picLocks noGrp="1" noChangeAspect="1"/>
          </p:cNvPicPr>
          <p:nvPr>
            <p:ph idx="1"/>
          </p:nvPr>
        </p:nvPicPr>
        <p:blipFill>
          <a:blip r:embed="rId2"/>
          <a:stretch>
            <a:fillRect/>
          </a:stretch>
        </p:blipFill>
        <p:spPr>
          <a:xfrm>
            <a:off x="2286000" y="2832894"/>
            <a:ext cx="7620000" cy="2336800"/>
          </a:xfrm>
        </p:spPr>
      </p:pic>
    </p:spTree>
    <p:extLst>
      <p:ext uri="{BB962C8B-B14F-4D97-AF65-F5344CB8AC3E}">
        <p14:creationId xmlns:p14="http://schemas.microsoft.com/office/powerpoint/2010/main" val="262938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able, intérieur, jouet, guichet&#10;&#10;Description générée automatiquement">
            <a:extLst>
              <a:ext uri="{FF2B5EF4-FFF2-40B4-BE49-F238E27FC236}">
                <a16:creationId xmlns:a16="http://schemas.microsoft.com/office/drawing/2014/main" id="{168B7226-0DEC-CE40-BE7A-A125D801BE7D}"/>
              </a:ext>
            </a:extLst>
          </p:cNvPr>
          <p:cNvPicPr>
            <a:picLocks noChangeAspect="1"/>
          </p:cNvPicPr>
          <p:nvPr/>
        </p:nvPicPr>
        <p:blipFill rotWithShape="1">
          <a:blip r:embed="rId2">
            <a:alphaModFix amt="50000"/>
          </a:blip>
          <a:srcRect r="444"/>
          <a:stretch/>
        </p:blipFill>
        <p:spPr>
          <a:xfrm>
            <a:off x="20" y="1"/>
            <a:ext cx="12191980" cy="6857999"/>
          </a:xfrm>
          <a:prstGeom prst="rect">
            <a:avLst/>
          </a:prstGeom>
        </p:spPr>
      </p:pic>
      <p:sp>
        <p:nvSpPr>
          <p:cNvPr id="2" name="Titre 1">
            <a:extLst>
              <a:ext uri="{FF2B5EF4-FFF2-40B4-BE49-F238E27FC236}">
                <a16:creationId xmlns:a16="http://schemas.microsoft.com/office/drawing/2014/main" id="{6030E8BA-B08A-7A48-A246-FBD713B9EF7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Voilà Ma séance de Baby </a:t>
            </a:r>
            <a:r>
              <a:rPr lang="en-US" sz="6000" dirty="0" err="1">
                <a:solidFill>
                  <a:srgbClr val="FFFFFF"/>
                </a:solidFill>
              </a:rPr>
              <a:t>Athlé</a:t>
            </a:r>
            <a:r>
              <a:rPr lang="en-US" sz="6000" dirty="0">
                <a:solidFill>
                  <a:srgbClr val="FFFFFF"/>
                </a:solidFill>
              </a:rPr>
              <a:t> </a:t>
            </a:r>
            <a:r>
              <a:rPr lang="en-US" sz="6000" dirty="0" err="1">
                <a:solidFill>
                  <a:srgbClr val="FFFFFF"/>
                </a:solidFill>
              </a:rPr>
              <a:t>est</a:t>
            </a:r>
            <a:r>
              <a:rPr lang="en-US" sz="6000" dirty="0">
                <a:solidFill>
                  <a:srgbClr val="FFFFFF"/>
                </a:solidFill>
              </a:rPr>
              <a:t> </a:t>
            </a:r>
            <a:r>
              <a:rPr lang="en-US" sz="6000" dirty="0" err="1">
                <a:solidFill>
                  <a:srgbClr val="FFFFFF"/>
                </a:solidFill>
              </a:rPr>
              <a:t>finie</a:t>
            </a:r>
            <a:r>
              <a:rPr lang="en-US" sz="6000" dirty="0">
                <a:solidFill>
                  <a:srgbClr val="FFFFFF"/>
                </a:solidFill>
              </a:rPr>
              <a:t> ! </a:t>
            </a:r>
          </a:p>
        </p:txBody>
      </p:sp>
      <p:sp>
        <p:nvSpPr>
          <p:cNvPr id="3" name="Espace réservé du contenu 2">
            <a:extLst>
              <a:ext uri="{FF2B5EF4-FFF2-40B4-BE49-F238E27FC236}">
                <a16:creationId xmlns:a16="http://schemas.microsoft.com/office/drawing/2014/main" id="{6CF440B5-8360-A446-82C7-06005D560456}"/>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On se dit à samedi prochain pour de nouveaux exercices ! </a:t>
            </a:r>
          </a:p>
        </p:txBody>
      </p:sp>
    </p:spTree>
    <p:extLst>
      <p:ext uri="{BB962C8B-B14F-4D97-AF65-F5344CB8AC3E}">
        <p14:creationId xmlns:p14="http://schemas.microsoft.com/office/powerpoint/2010/main" val="35498772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DDA9D13-7C67-5D4D-81DE-BED825C03847}"/>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JE COMMENCE PAR L’ÉCHAUFFEMENT DES ANIMAUX </a:t>
            </a:r>
          </a:p>
        </p:txBody>
      </p:sp>
      <p:sp>
        <p:nvSpPr>
          <p:cNvPr id="3" name="Espace réservé du contenu 2">
            <a:extLst>
              <a:ext uri="{FF2B5EF4-FFF2-40B4-BE49-F238E27FC236}">
                <a16:creationId xmlns:a16="http://schemas.microsoft.com/office/drawing/2014/main" id="{5AEFA331-8A5E-4C4F-B0B6-2EE003068784}"/>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Avec </a:t>
            </a:r>
            <a:r>
              <a:rPr lang="en-US" sz="2000" kern="1200" dirty="0" err="1">
                <a:solidFill>
                  <a:srgbClr val="FFFFFF"/>
                </a:solidFill>
                <a:latin typeface="+mn-lt"/>
                <a:ea typeface="+mn-ea"/>
                <a:cs typeface="+mn-cs"/>
              </a:rPr>
              <a:t>Maman</a:t>
            </a:r>
            <a:r>
              <a:rPr lang="en-US" sz="2000" kern="1200" dirty="0">
                <a:solidFill>
                  <a:srgbClr val="FFFFFF"/>
                </a:solidFill>
                <a:latin typeface="+mn-lt"/>
                <a:ea typeface="+mn-ea"/>
                <a:cs typeface="+mn-cs"/>
              </a:rPr>
              <a:t> </a:t>
            </a:r>
            <a:r>
              <a:rPr lang="en-US" sz="2000" kern="1200" dirty="0" err="1">
                <a:solidFill>
                  <a:srgbClr val="FFFFFF"/>
                </a:solidFill>
                <a:latin typeface="+mn-lt"/>
                <a:ea typeface="+mn-ea"/>
                <a:cs typeface="+mn-cs"/>
              </a:rPr>
              <a:t>ou</a:t>
            </a:r>
            <a:r>
              <a:rPr lang="en-US" sz="2000" kern="1200" dirty="0">
                <a:solidFill>
                  <a:srgbClr val="FFFFFF"/>
                </a:solidFill>
                <a:latin typeface="+mn-lt"/>
                <a:ea typeface="+mn-ea"/>
                <a:cs typeface="+mn-cs"/>
              </a:rPr>
              <a:t> Papa je </a:t>
            </a:r>
            <a:r>
              <a:rPr lang="en-US" sz="2000" kern="1200" dirty="0" err="1">
                <a:solidFill>
                  <a:srgbClr val="FFFFFF"/>
                </a:solidFill>
                <a:latin typeface="+mn-lt"/>
                <a:ea typeface="+mn-ea"/>
                <a:cs typeface="+mn-cs"/>
              </a:rPr>
              <a:t>reproduis</a:t>
            </a:r>
            <a:r>
              <a:rPr lang="en-US" sz="2000" kern="1200" dirty="0">
                <a:solidFill>
                  <a:srgbClr val="FFFFFF"/>
                </a:solidFill>
                <a:latin typeface="+mn-lt"/>
                <a:ea typeface="+mn-ea"/>
                <a:cs typeface="+mn-cs"/>
              </a:rPr>
              <a:t> les </a:t>
            </a:r>
            <a:r>
              <a:rPr lang="en-US" sz="2000" kern="1200" dirty="0" err="1">
                <a:solidFill>
                  <a:srgbClr val="FFFFFF"/>
                </a:solidFill>
                <a:latin typeface="+mn-lt"/>
                <a:ea typeface="+mn-ea"/>
                <a:cs typeface="+mn-cs"/>
              </a:rPr>
              <a:t>animaux</a:t>
            </a:r>
            <a:r>
              <a:rPr lang="en-US" sz="2000" kern="1200" dirty="0">
                <a:solidFill>
                  <a:srgbClr val="FFFFFF"/>
                </a:solidFill>
                <a:latin typeface="+mn-lt"/>
                <a:ea typeface="+mn-ea"/>
                <a:cs typeface="+mn-cs"/>
              </a:rPr>
              <a:t> que je </a:t>
            </a:r>
            <a:r>
              <a:rPr lang="en-US" sz="2000" kern="1200" dirty="0" err="1">
                <a:solidFill>
                  <a:srgbClr val="FFFFFF"/>
                </a:solidFill>
                <a:latin typeface="+mn-lt"/>
                <a:ea typeface="+mn-ea"/>
                <a:cs typeface="+mn-cs"/>
              </a:rPr>
              <a:t>vois</a:t>
            </a:r>
            <a:r>
              <a:rPr lang="en-US" sz="2000" kern="1200" dirty="0">
                <a:solidFill>
                  <a:srgbClr val="FFFFFF"/>
                </a:solidFill>
                <a:latin typeface="+mn-lt"/>
                <a:ea typeface="+mn-ea"/>
                <a:cs typeface="+mn-cs"/>
              </a:rPr>
              <a:t> sur </a:t>
            </a:r>
            <a:r>
              <a:rPr lang="en-US" sz="2000" kern="1200" dirty="0" err="1">
                <a:solidFill>
                  <a:srgbClr val="FFFFFF"/>
                </a:solidFill>
                <a:latin typeface="+mn-lt"/>
                <a:ea typeface="+mn-ea"/>
                <a:cs typeface="+mn-cs"/>
              </a:rPr>
              <a:t>l’écran</a:t>
            </a:r>
            <a:r>
              <a:rPr lang="en-US" sz="2000" kern="1200" dirty="0">
                <a:solidFill>
                  <a:srgbClr val="FFFFFF"/>
                </a:solidFill>
                <a:latin typeface="+mn-lt"/>
                <a:ea typeface="+mn-ea"/>
                <a:cs typeface="+mn-cs"/>
              </a:rPr>
              <a:t> </a:t>
            </a:r>
          </a:p>
        </p:txBody>
      </p:sp>
    </p:spTree>
    <p:extLst>
      <p:ext uri="{BB962C8B-B14F-4D97-AF65-F5344CB8AC3E}">
        <p14:creationId xmlns:p14="http://schemas.microsoft.com/office/powerpoint/2010/main" val="104870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81616-8AB8-9342-94F3-46971C3115C8}"/>
              </a:ext>
            </a:extLst>
          </p:cNvPr>
          <p:cNvSpPr>
            <a:spLocks noGrp="1"/>
          </p:cNvSpPr>
          <p:nvPr>
            <p:ph type="title"/>
          </p:nvPr>
        </p:nvSpPr>
        <p:spPr>
          <a:xfrm>
            <a:off x="5191931" y="216976"/>
            <a:ext cx="6812797" cy="4797641"/>
          </a:xfrm>
        </p:spPr>
        <p:txBody>
          <a:bodyPr>
            <a:normAutofit fontScale="90000"/>
          </a:bodyPr>
          <a:lstStyle/>
          <a:p>
            <a:r>
              <a:rPr lang="fr-FR" dirty="0"/>
              <a:t>EN PREMIER LE PLUS GRAND DES ANIMAUX ! </a:t>
            </a:r>
            <a:br>
              <a:rPr lang="fr-FR" dirty="0"/>
            </a:br>
            <a:r>
              <a:rPr lang="fr-FR" dirty="0"/>
              <a:t>Je pousse fort sur la pointe des pieds, mes bras sont tendus au dessus de ma tête, mes mains veulent toucher le ciel ! </a:t>
            </a:r>
            <a:br>
              <a:rPr lang="fr-FR" dirty="0"/>
            </a:br>
            <a:endParaRPr lang="fr-FR" dirty="0"/>
          </a:p>
        </p:txBody>
      </p:sp>
      <p:pic>
        <p:nvPicPr>
          <p:cNvPr id="5" name="Image 4" descr="Une image contenant dessin&#10;&#10;Description générée automatiquement">
            <a:extLst>
              <a:ext uri="{FF2B5EF4-FFF2-40B4-BE49-F238E27FC236}">
                <a16:creationId xmlns:a16="http://schemas.microsoft.com/office/drawing/2014/main" id="{FC3BB448-51A0-024A-AB38-9D9693039744}"/>
              </a:ext>
            </a:extLst>
          </p:cNvPr>
          <p:cNvPicPr>
            <a:picLocks noChangeAspect="1"/>
          </p:cNvPicPr>
          <p:nvPr/>
        </p:nvPicPr>
        <p:blipFill rotWithShape="1">
          <a:blip r:embed="rId2"/>
          <a:srcRect t="2542" b="7062"/>
          <a:stretch/>
        </p:blipFill>
        <p:spPr>
          <a:xfrm>
            <a:off x="1401843" y="451836"/>
            <a:ext cx="2813695" cy="5954327"/>
          </a:xfrm>
          <a:prstGeom prst="rect">
            <a:avLst/>
          </a:prstGeom>
        </p:spPr>
      </p:pic>
    </p:spTree>
    <p:extLst>
      <p:ext uri="{BB962C8B-B14F-4D97-AF65-F5344CB8AC3E}">
        <p14:creationId xmlns:p14="http://schemas.microsoft.com/office/powerpoint/2010/main" val="478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39E93DA-BA0C-4FFD-8859-C0D19FF5C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1A378B-929B-274F-A3B0-38DE2752F514}"/>
              </a:ext>
            </a:extLst>
          </p:cNvPr>
          <p:cNvSpPr>
            <a:spLocks noGrp="1"/>
          </p:cNvSpPr>
          <p:nvPr>
            <p:ph type="title"/>
          </p:nvPr>
        </p:nvSpPr>
        <p:spPr>
          <a:xfrm>
            <a:off x="7331384" y="679731"/>
            <a:ext cx="4171994" cy="3736540"/>
          </a:xfrm>
        </p:spPr>
        <p:txBody>
          <a:bodyPr vert="horz" lIns="91440" tIns="45720" rIns="91440" bIns="45720" rtlCol="0" anchor="b">
            <a:normAutofit/>
          </a:bodyPr>
          <a:lstStyle/>
          <a:p>
            <a:r>
              <a:rPr lang="en-US" sz="3800" dirty="0"/>
              <a:t>Je </a:t>
            </a:r>
            <a:r>
              <a:rPr lang="en-US" sz="3800" dirty="0" err="1"/>
              <a:t>colle</a:t>
            </a:r>
            <a:r>
              <a:rPr lang="en-US" sz="3800" dirty="0"/>
              <a:t> </a:t>
            </a:r>
            <a:r>
              <a:rPr lang="en-US" sz="3800" dirty="0" err="1"/>
              <a:t>mes</a:t>
            </a:r>
            <a:r>
              <a:rPr lang="en-US" sz="3800" dirty="0"/>
              <a:t> 2 </a:t>
            </a:r>
            <a:r>
              <a:rPr lang="en-US" sz="3800" dirty="0" err="1"/>
              <a:t>pieds</a:t>
            </a:r>
            <a:r>
              <a:rPr lang="en-US" sz="3800" dirty="0"/>
              <a:t> ensemble, </a:t>
            </a:r>
            <a:r>
              <a:rPr lang="en-US" sz="3800" dirty="0" err="1"/>
              <a:t>mes</a:t>
            </a:r>
            <a:r>
              <a:rPr lang="en-US" sz="3800" dirty="0"/>
              <a:t> bras </a:t>
            </a:r>
            <a:r>
              <a:rPr lang="en-US" sz="3800" dirty="0" err="1"/>
              <a:t>sont</a:t>
            </a:r>
            <a:r>
              <a:rPr lang="en-US" sz="3800" dirty="0"/>
              <a:t> le long de mon corps, </a:t>
            </a:r>
            <a:r>
              <a:rPr lang="en-US" sz="3800" dirty="0" err="1"/>
              <a:t>puis</a:t>
            </a:r>
            <a:r>
              <a:rPr lang="en-US" sz="3800" dirty="0"/>
              <a:t> je </a:t>
            </a:r>
            <a:r>
              <a:rPr lang="en-US" sz="3800" dirty="0" err="1"/>
              <a:t>rebondis</a:t>
            </a:r>
            <a:r>
              <a:rPr lang="en-US" sz="3800" dirty="0"/>
              <a:t> !</a:t>
            </a:r>
          </a:p>
        </p:txBody>
      </p:sp>
      <p:grpSp>
        <p:nvGrpSpPr>
          <p:cNvPr id="19" name="Group 1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20" name="Straight Connector 1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hien, chat, assis, jouant&#10;&#10;Description générée automatiquement">
            <a:extLst>
              <a:ext uri="{FF2B5EF4-FFF2-40B4-BE49-F238E27FC236}">
                <a16:creationId xmlns:a16="http://schemas.microsoft.com/office/drawing/2014/main" id="{163AE0B7-EB05-2041-BC85-140A3763F00A}"/>
              </a:ext>
            </a:extLst>
          </p:cNvPr>
          <p:cNvPicPr>
            <a:picLocks noGrp="1" noChangeAspect="1"/>
          </p:cNvPicPr>
          <p:nvPr>
            <p:ph idx="1"/>
          </p:nvPr>
        </p:nvPicPr>
        <p:blipFill rotWithShape="1">
          <a:blip r:embed="rId2"/>
          <a:srcRect l="29132" r="4400" b="-1"/>
          <a:stretch/>
        </p:blipFill>
        <p:spPr>
          <a:xfrm>
            <a:off x="942597" y="556118"/>
            <a:ext cx="5608830" cy="5632704"/>
          </a:xfrm>
          <a:prstGeom prst="rect">
            <a:avLst/>
          </a:prstGeom>
        </p:spPr>
      </p:pic>
    </p:spTree>
    <p:extLst>
      <p:ext uri="{BB962C8B-B14F-4D97-AF65-F5344CB8AC3E}">
        <p14:creationId xmlns:p14="http://schemas.microsoft.com/office/powerpoint/2010/main" val="155859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B4A500-B958-034F-9371-46A2D79066F2}"/>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3800" dirty="0" err="1"/>
              <a:t>Mes</a:t>
            </a:r>
            <a:r>
              <a:rPr lang="en-US" sz="3800" dirty="0"/>
              <a:t> mains et </a:t>
            </a:r>
            <a:r>
              <a:rPr lang="en-US" sz="3800" dirty="0" err="1"/>
              <a:t>mes</a:t>
            </a:r>
            <a:r>
              <a:rPr lang="en-US" sz="3800" dirty="0"/>
              <a:t> </a:t>
            </a:r>
            <a:r>
              <a:rPr lang="en-US" sz="3800" dirty="0" err="1"/>
              <a:t>pieds</a:t>
            </a:r>
            <a:r>
              <a:rPr lang="en-US" sz="3800" dirty="0"/>
              <a:t> au sol, je </a:t>
            </a:r>
            <a:r>
              <a:rPr lang="en-US" sz="3800" dirty="0" err="1"/>
              <a:t>dois</a:t>
            </a:r>
            <a:r>
              <a:rPr lang="en-US" sz="3800" dirty="0"/>
              <a:t> faire des </a:t>
            </a:r>
            <a:r>
              <a:rPr lang="en-US" sz="3800" dirty="0" err="1"/>
              <a:t>sauts</a:t>
            </a:r>
            <a:r>
              <a:rPr lang="en-US" sz="3800" dirty="0"/>
              <a:t> le plus haut possible ! </a:t>
            </a:r>
          </a:p>
        </p:txBody>
      </p:sp>
      <p:sp>
        <p:nvSpPr>
          <p:cNvPr id="43" name="Rectangle 4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dessin&#10;&#10;Description générée automatiquement">
            <a:extLst>
              <a:ext uri="{FF2B5EF4-FFF2-40B4-BE49-F238E27FC236}">
                <a16:creationId xmlns:a16="http://schemas.microsoft.com/office/drawing/2014/main" id="{548C37FA-E2C2-7343-A4D0-C0AF876D2B5A}"/>
              </a:ext>
            </a:extLst>
          </p:cNvPr>
          <p:cNvPicPr>
            <a:picLocks noGrp="1" noChangeAspect="1"/>
          </p:cNvPicPr>
          <p:nvPr>
            <p:ph idx="1"/>
          </p:nvPr>
        </p:nvPicPr>
        <p:blipFill rotWithShape="1">
          <a:blip r:embed="rId2"/>
          <a:srcRect l="16747" r="15645" b="-1"/>
          <a:stretch/>
        </p:blipFill>
        <p:spPr>
          <a:xfrm>
            <a:off x="733507" y="666728"/>
            <a:ext cx="5536001" cy="5465791"/>
          </a:xfrm>
          <a:prstGeom prst="rect">
            <a:avLst/>
          </a:prstGeom>
        </p:spPr>
      </p:pic>
      <p:grpSp>
        <p:nvGrpSpPr>
          <p:cNvPr id="47" name="Group 4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48" name="Rectangle 4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08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1F2AC70A-2F02-5847-ADAB-B038DBCEB393}"/>
              </a:ext>
            </a:extLst>
          </p:cNvPr>
          <p:cNvPicPr>
            <a:picLocks noGrp="1" noChangeAspect="1"/>
          </p:cNvPicPr>
          <p:nvPr>
            <p:ph idx="1"/>
          </p:nvPr>
        </p:nvPicPr>
        <p:blipFill rotWithShape="1">
          <a:blip r:embed="rId2"/>
          <a:srcRect l="3914" r="3599" b="2"/>
          <a:stretch/>
        </p:blipFill>
        <p:spPr>
          <a:xfrm>
            <a:off x="621675" y="623275"/>
            <a:ext cx="4032621" cy="5607882"/>
          </a:xfrm>
          <a:prstGeom prst="rect">
            <a:avLst/>
          </a:prstGeom>
        </p:spPr>
      </p:pic>
      <p:sp>
        <p:nvSpPr>
          <p:cNvPr id="35"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9">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73C808D-8202-C340-B95C-40E2C3CDE440}"/>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3800" dirty="0" err="1"/>
              <a:t>Toujours</a:t>
            </a:r>
            <a:r>
              <a:rPr lang="en-US" sz="3800" dirty="0"/>
              <a:t> au sol, </a:t>
            </a:r>
            <a:r>
              <a:rPr lang="en-US" sz="3800" dirty="0" err="1"/>
              <a:t>mes</a:t>
            </a:r>
            <a:r>
              <a:rPr lang="en-US" sz="3800" dirty="0"/>
              <a:t> </a:t>
            </a:r>
            <a:r>
              <a:rPr lang="en-US" sz="3800" dirty="0" err="1"/>
              <a:t>pieds</a:t>
            </a:r>
            <a:r>
              <a:rPr lang="en-US" sz="3800" dirty="0"/>
              <a:t> ne </a:t>
            </a:r>
            <a:r>
              <a:rPr lang="en-US" sz="3800" dirty="0" err="1"/>
              <a:t>bougent</a:t>
            </a:r>
            <a:r>
              <a:rPr lang="en-US" sz="3800" dirty="0"/>
              <a:t> pas, </a:t>
            </a:r>
            <a:r>
              <a:rPr lang="en-US" sz="3800" dirty="0" err="1"/>
              <a:t>j’avance</a:t>
            </a:r>
            <a:r>
              <a:rPr lang="en-US" sz="3800" dirty="0"/>
              <a:t> </a:t>
            </a:r>
            <a:r>
              <a:rPr lang="en-US" sz="3800" dirty="0" err="1"/>
              <a:t>mes</a:t>
            </a:r>
            <a:r>
              <a:rPr lang="en-US" sz="3800" dirty="0"/>
              <a:t> mains loin </a:t>
            </a:r>
            <a:r>
              <a:rPr lang="en-US" sz="3800" dirty="0" err="1"/>
              <a:t>devant</a:t>
            </a:r>
            <a:r>
              <a:rPr lang="en-US" sz="3800" dirty="0"/>
              <a:t> </a:t>
            </a:r>
            <a:r>
              <a:rPr lang="en-US" sz="3800" dirty="0" err="1"/>
              <a:t>moi</a:t>
            </a:r>
            <a:r>
              <a:rPr lang="en-US" sz="3800" dirty="0"/>
              <a:t> et je </a:t>
            </a:r>
            <a:r>
              <a:rPr lang="en-US" sz="3800" dirty="0" err="1"/>
              <a:t>décolle</a:t>
            </a:r>
            <a:r>
              <a:rPr lang="en-US" sz="3800" dirty="0"/>
              <a:t> </a:t>
            </a:r>
            <a:r>
              <a:rPr lang="en-US" sz="3800" dirty="0" err="1"/>
              <a:t>mes</a:t>
            </a:r>
            <a:r>
              <a:rPr lang="en-US" sz="3800" dirty="0"/>
              <a:t> </a:t>
            </a:r>
            <a:r>
              <a:rPr lang="en-US" sz="3800" dirty="0" err="1"/>
              <a:t>pieds</a:t>
            </a:r>
            <a:r>
              <a:rPr lang="en-US" sz="3800" dirty="0"/>
              <a:t> </a:t>
            </a:r>
            <a:r>
              <a:rPr lang="en-US" sz="3800" dirty="0" err="1"/>
              <a:t>en</a:t>
            </a:r>
            <a:r>
              <a:rPr lang="en-US" sz="3800" dirty="0"/>
              <a:t> </a:t>
            </a:r>
            <a:r>
              <a:rPr lang="en-US" sz="3800" dirty="0" err="1"/>
              <a:t>sautant</a:t>
            </a:r>
            <a:r>
              <a:rPr lang="en-US" sz="3800" dirty="0"/>
              <a:t> pour les </a:t>
            </a:r>
            <a:r>
              <a:rPr lang="en-US" sz="3800" dirty="0" err="1"/>
              <a:t>rapprocher</a:t>
            </a:r>
            <a:r>
              <a:rPr lang="en-US" sz="3800" dirty="0"/>
              <a:t> de </a:t>
            </a:r>
            <a:r>
              <a:rPr lang="en-US" sz="3800" dirty="0" err="1"/>
              <a:t>mes</a:t>
            </a:r>
            <a:r>
              <a:rPr lang="en-US" sz="3800" dirty="0"/>
              <a:t> mains </a:t>
            </a:r>
          </a:p>
        </p:txBody>
      </p:sp>
    </p:spTree>
    <p:extLst>
      <p:ext uri="{BB962C8B-B14F-4D97-AF65-F5344CB8AC3E}">
        <p14:creationId xmlns:p14="http://schemas.microsoft.com/office/powerpoint/2010/main" val="382319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7A7078B-6D75-B749-ACC6-0751119F19EB}"/>
              </a:ext>
            </a:extLst>
          </p:cNvPr>
          <p:cNvSpPr>
            <a:spLocks noGrp="1"/>
          </p:cNvSpPr>
          <p:nvPr>
            <p:ph type="title"/>
          </p:nvPr>
        </p:nvSpPr>
        <p:spPr>
          <a:xfrm>
            <a:off x="968203" y="2944678"/>
            <a:ext cx="4181941" cy="2572963"/>
          </a:xfrm>
        </p:spPr>
        <p:txBody>
          <a:bodyPr vert="horz" lIns="91440" tIns="45720" rIns="91440" bIns="45720" rtlCol="0" anchor="t">
            <a:normAutofit/>
          </a:bodyPr>
          <a:lstStyle/>
          <a:p>
            <a:r>
              <a:rPr lang="en-US" sz="3600" dirty="0"/>
              <a:t>Mains et </a:t>
            </a:r>
            <a:r>
              <a:rPr lang="en-US" sz="3600" dirty="0" err="1"/>
              <a:t>pieds</a:t>
            </a:r>
            <a:r>
              <a:rPr lang="en-US" sz="3600" dirty="0"/>
              <a:t> au sol je </a:t>
            </a:r>
            <a:r>
              <a:rPr lang="en-US" sz="3600" dirty="0" err="1"/>
              <a:t>mets</a:t>
            </a:r>
            <a:r>
              <a:rPr lang="en-US" sz="3600" dirty="0"/>
              <a:t> </a:t>
            </a:r>
            <a:r>
              <a:rPr lang="en-US" sz="3600" dirty="0" err="1"/>
              <a:t>mes</a:t>
            </a:r>
            <a:r>
              <a:rPr lang="en-US" sz="3600" dirty="0"/>
              <a:t> fesses </a:t>
            </a:r>
            <a:r>
              <a:rPr lang="en-US" sz="3600" dirty="0" err="1"/>
              <a:t>en</a:t>
            </a:r>
            <a:r>
              <a:rPr lang="en-US" sz="3600" dirty="0"/>
              <a:t> </a:t>
            </a:r>
            <a:r>
              <a:rPr lang="en-US" sz="3600" dirty="0" err="1"/>
              <a:t>l’air</a:t>
            </a:r>
            <a:r>
              <a:rPr lang="en-US" sz="3600" dirty="0"/>
              <a:t> et je </a:t>
            </a:r>
            <a:r>
              <a:rPr lang="en-US" sz="3600" dirty="0" err="1"/>
              <a:t>marche</a:t>
            </a:r>
            <a:r>
              <a:rPr lang="en-US" sz="3600" dirty="0"/>
              <a:t> </a:t>
            </a:r>
            <a:r>
              <a:rPr lang="en-US" sz="3600" dirty="0" err="1"/>
              <a:t>en</a:t>
            </a:r>
            <a:r>
              <a:rPr lang="en-US" sz="3600" dirty="0"/>
              <a:t> </a:t>
            </a:r>
            <a:r>
              <a:rPr lang="en-US" sz="3600" dirty="0" err="1"/>
              <a:t>éléphant</a:t>
            </a:r>
            <a:endParaRPr lang="en-US" sz="3600" dirty="0"/>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E1AD0D76-6C2D-594B-8FFA-56225E862383}"/>
              </a:ext>
            </a:extLst>
          </p:cNvPr>
          <p:cNvPicPr>
            <a:picLocks noGrp="1" noChangeAspect="1"/>
          </p:cNvPicPr>
          <p:nvPr>
            <p:ph idx="1"/>
          </p:nvPr>
        </p:nvPicPr>
        <p:blipFill rotWithShape="1">
          <a:blip r:embed="rId2"/>
          <a:srcRect b="1268"/>
          <a:stretch/>
        </p:blipFill>
        <p:spPr>
          <a:xfrm>
            <a:off x="5922492" y="666728"/>
            <a:ext cx="5536001" cy="5465791"/>
          </a:xfrm>
          <a:prstGeom prst="rect">
            <a:avLst/>
          </a:prstGeom>
        </p:spPr>
      </p:pic>
    </p:spTree>
    <p:extLst>
      <p:ext uri="{BB962C8B-B14F-4D97-AF65-F5344CB8AC3E}">
        <p14:creationId xmlns:p14="http://schemas.microsoft.com/office/powerpoint/2010/main" val="10530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4B4E40-3DE3-134A-A368-107851A3E9CC}"/>
              </a:ext>
            </a:extLst>
          </p:cNvPr>
          <p:cNvSpPr>
            <a:spLocks noGrp="1"/>
          </p:cNvSpPr>
          <p:nvPr>
            <p:ph type="title"/>
          </p:nvPr>
        </p:nvSpPr>
        <p:spPr>
          <a:xfrm>
            <a:off x="7041856" y="3113415"/>
            <a:ext cx="4036334" cy="2387600"/>
          </a:xfrm>
        </p:spPr>
        <p:txBody>
          <a:bodyPr vert="horz" lIns="91440" tIns="45720" rIns="91440" bIns="45720" rtlCol="0" anchor="t">
            <a:normAutofit fontScale="90000"/>
          </a:bodyPr>
          <a:lstStyle/>
          <a:p>
            <a:r>
              <a:rPr lang="en-US" sz="3800" dirty="0"/>
              <a:t>Je me </a:t>
            </a:r>
            <a:r>
              <a:rPr lang="en-US" sz="3800" dirty="0" err="1"/>
              <a:t>retourne</a:t>
            </a:r>
            <a:r>
              <a:rPr lang="en-US" sz="3800" dirty="0"/>
              <a:t>, je </a:t>
            </a:r>
            <a:r>
              <a:rPr lang="en-US" sz="3800" dirty="0" err="1"/>
              <a:t>décolle</a:t>
            </a:r>
            <a:r>
              <a:rPr lang="en-US" sz="3800" dirty="0"/>
              <a:t> les fesses, je </a:t>
            </a:r>
            <a:r>
              <a:rPr lang="en-US" sz="3800" dirty="0" err="1"/>
              <a:t>regarde</a:t>
            </a:r>
            <a:r>
              <a:rPr lang="en-US" sz="3800" dirty="0"/>
              <a:t> le plafond, </a:t>
            </a:r>
            <a:r>
              <a:rPr lang="en-US" sz="3800" dirty="0" err="1"/>
              <a:t>mes</a:t>
            </a:r>
            <a:r>
              <a:rPr lang="en-US" sz="3800" dirty="0"/>
              <a:t> mains et </a:t>
            </a:r>
            <a:r>
              <a:rPr lang="en-US" sz="3800" dirty="0" err="1"/>
              <a:t>mes</a:t>
            </a:r>
            <a:r>
              <a:rPr lang="en-US" sz="3800" dirty="0"/>
              <a:t> </a:t>
            </a:r>
            <a:r>
              <a:rPr lang="en-US" sz="3800" dirty="0" err="1"/>
              <a:t>pieds</a:t>
            </a:r>
            <a:r>
              <a:rPr lang="en-US" sz="3800" dirty="0"/>
              <a:t> </a:t>
            </a:r>
            <a:r>
              <a:rPr lang="en-US" sz="3800" dirty="0" err="1"/>
              <a:t>sont</a:t>
            </a:r>
            <a:r>
              <a:rPr lang="en-US" sz="3800" dirty="0"/>
              <a:t> au sol.</a:t>
            </a:r>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dessin&#10;&#10;Description générée automatiquement">
            <a:extLst>
              <a:ext uri="{FF2B5EF4-FFF2-40B4-BE49-F238E27FC236}">
                <a16:creationId xmlns:a16="http://schemas.microsoft.com/office/drawing/2014/main" id="{4989BEBA-BA9A-B747-A546-38CC565E101B}"/>
              </a:ext>
            </a:extLst>
          </p:cNvPr>
          <p:cNvPicPr>
            <a:picLocks noGrp="1" noChangeAspect="1"/>
          </p:cNvPicPr>
          <p:nvPr>
            <p:ph idx="1"/>
          </p:nvPr>
        </p:nvPicPr>
        <p:blipFill rotWithShape="1">
          <a:blip r:embed="rId2"/>
          <a:srcRect l="11636" r="12400" b="-2"/>
          <a:stretch/>
        </p:blipFill>
        <p:spPr>
          <a:xfrm>
            <a:off x="733507" y="666728"/>
            <a:ext cx="5536001" cy="5465791"/>
          </a:xfrm>
          <a:prstGeom prst="rect">
            <a:avLst/>
          </a:prstGeom>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481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CABF4529-0B82-460D-AB8E-28AA07058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5A1361-67FC-E649-8E9D-6522E662DD46}"/>
              </a:ext>
            </a:extLst>
          </p:cNvPr>
          <p:cNvSpPr>
            <a:spLocks noGrp="1"/>
          </p:cNvSpPr>
          <p:nvPr>
            <p:ph type="title"/>
          </p:nvPr>
        </p:nvSpPr>
        <p:spPr>
          <a:xfrm>
            <a:off x="7658841" y="679730"/>
            <a:ext cx="3951414" cy="3787041"/>
          </a:xfrm>
        </p:spPr>
        <p:txBody>
          <a:bodyPr vert="horz" lIns="91440" tIns="45720" rIns="91440" bIns="45720" rtlCol="0" anchor="b">
            <a:normAutofit fontScale="90000"/>
          </a:bodyPr>
          <a:lstStyle/>
          <a:p>
            <a:r>
              <a:rPr lang="en-US" sz="4200" dirty="0" err="1"/>
              <a:t>Allongé</a:t>
            </a:r>
            <a:r>
              <a:rPr lang="en-US" sz="4200" dirty="0"/>
              <a:t> sur le sol je </a:t>
            </a:r>
            <a:r>
              <a:rPr lang="en-US" sz="4200" dirty="0" err="1"/>
              <a:t>rampe</a:t>
            </a:r>
            <a:r>
              <a:rPr lang="en-US" sz="4200" dirty="0"/>
              <a:t> </a:t>
            </a:r>
            <a:r>
              <a:rPr lang="en-US" sz="4200" dirty="0" err="1"/>
              <a:t>vers</a:t>
            </a:r>
            <a:r>
              <a:rPr lang="en-US" sz="4200" dirty="0"/>
              <a:t> </a:t>
            </a:r>
            <a:r>
              <a:rPr lang="en-US" sz="4200" dirty="0" err="1"/>
              <a:t>Maman</a:t>
            </a:r>
            <a:r>
              <a:rPr lang="en-US" sz="4200" dirty="0"/>
              <a:t> </a:t>
            </a:r>
            <a:r>
              <a:rPr lang="en-US" sz="4200" dirty="0" err="1"/>
              <a:t>ou</a:t>
            </a:r>
            <a:r>
              <a:rPr lang="en-US" sz="4200" dirty="0"/>
              <a:t> Papa </a:t>
            </a:r>
            <a:r>
              <a:rPr lang="en-US" sz="4200" dirty="0" err="1"/>
              <a:t>en</a:t>
            </a:r>
            <a:r>
              <a:rPr lang="en-US" sz="4200" dirty="0"/>
              <a:t> serpent et je </a:t>
            </a:r>
            <a:r>
              <a:rPr lang="en-US" sz="4200" dirty="0" err="1"/>
              <a:t>passe</a:t>
            </a:r>
            <a:r>
              <a:rPr lang="en-US" sz="4200" dirty="0"/>
              <a:t> entre </a:t>
            </a:r>
            <a:r>
              <a:rPr lang="en-US" sz="4200" dirty="0" err="1"/>
              <a:t>ses</a:t>
            </a:r>
            <a:r>
              <a:rPr lang="en-US" sz="4200" dirty="0"/>
              <a:t> jambes </a:t>
            </a:r>
            <a:br>
              <a:rPr lang="en-US" sz="4200" dirty="0"/>
            </a:br>
            <a:r>
              <a:rPr lang="en-US" sz="4200" dirty="0"/>
              <a:t>TSSSS…..</a:t>
            </a:r>
          </a:p>
        </p:txBody>
      </p:sp>
      <p:sp>
        <p:nvSpPr>
          <p:cNvPr id="2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206BF8FE-17B3-D644-9B4B-9C9E372D7A77}"/>
              </a:ext>
            </a:extLst>
          </p:cNvPr>
          <p:cNvPicPr>
            <a:picLocks noGrp="1" noChangeAspect="1"/>
          </p:cNvPicPr>
          <p:nvPr>
            <p:ph idx="1"/>
          </p:nvPr>
        </p:nvPicPr>
        <p:blipFill rotWithShape="1">
          <a:blip r:embed="rId2"/>
          <a:srcRect l="5989" r="7875" b="-3"/>
          <a:stretch/>
        </p:blipFill>
        <p:spPr>
          <a:xfrm>
            <a:off x="942597" y="538941"/>
            <a:ext cx="5608830" cy="5632704"/>
          </a:xfrm>
          <a:prstGeom prst="rect">
            <a:avLst/>
          </a:prstGeom>
        </p:spPr>
      </p:pic>
      <p:sp>
        <p:nvSpPr>
          <p:cNvPr id="24" name="Rectangle 15">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5823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446</Words>
  <Application>Microsoft Macintosh PowerPoint</Application>
  <PresentationFormat>Grand écran</PresentationFormat>
  <Paragraphs>26</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Thème Office</vt:lpstr>
      <vt:lpstr>MA SÉANCE DE BABY ATHLÉ À LA MAISON </vt:lpstr>
      <vt:lpstr>JE COMMENCE PAR L’ÉCHAUFFEMENT DES ANIMAUX </vt:lpstr>
      <vt:lpstr>EN PREMIER LE PLUS GRAND DES ANIMAUX !  Je pousse fort sur la pointe des pieds, mes bras sont tendus au dessus de ma tête, mes mains veulent toucher le ciel !  </vt:lpstr>
      <vt:lpstr>Je colle mes 2 pieds ensemble, mes bras sont le long de mon corps, puis je rebondis !</vt:lpstr>
      <vt:lpstr>Mes mains et mes pieds au sol, je dois faire des sauts le plus haut possible ! </vt:lpstr>
      <vt:lpstr>Toujours au sol, mes pieds ne bougent pas, j’avance mes mains loin devant moi et je décolle mes pieds en sautant pour les rapprocher de mes mains </vt:lpstr>
      <vt:lpstr>Mains et pieds au sol je mets mes fesses en l’air et je marche en éléphant</vt:lpstr>
      <vt:lpstr>Je me retourne, je décolle les fesses, je regarde le plafond, mes mains et mes pieds sont au sol.</vt:lpstr>
      <vt:lpstr>Allongé sur le sol je rampe vers Maman ou Papa en serpent et je passe entre ses jambes  TSSSS…..</vt:lpstr>
      <vt:lpstr>Maintenant que je suis bien échauffé je dois faire 4 exercices avec Maman ou Papa </vt:lpstr>
      <vt:lpstr>2ème exercice: Équilibre sur 1 pied </vt:lpstr>
      <vt:lpstr>2ème étape: Les yeux fermés</vt:lpstr>
      <vt:lpstr>3ème étape: je mets un coussin sous mon pied/changer de pied</vt:lpstr>
      <vt:lpstr>Exercice numéro 3: Éléphant en marche arrière sous les jambes de Maman ou Papa</vt:lpstr>
      <vt:lpstr>Exercice numéro 4: Lancer de coussin  </vt:lpstr>
      <vt:lpstr>Les étirements</vt:lpstr>
      <vt:lpstr>Allonge toi sur le dos et bascule tes pieds derrière ta tête </vt:lpstr>
      <vt:lpstr>Voilà Ma séance de Baby Athlé est finie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SÉANCE DE BABY ATHLÉ À LA MAISON </dc:title>
  <dc:creator>oceanneheliard2000@gmail.com</dc:creator>
  <cp:lastModifiedBy>oceanneheliard2000@gmail.com</cp:lastModifiedBy>
  <cp:revision>3</cp:revision>
  <dcterms:created xsi:type="dcterms:W3CDTF">2020-11-05T11:43:30Z</dcterms:created>
  <dcterms:modified xsi:type="dcterms:W3CDTF">2020-11-05T13:10:41Z</dcterms:modified>
</cp:coreProperties>
</file>